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Palatino Linotype"/>
      <p:regular r:id="rId12"/>
      <p:bold r:id="rId13"/>
      <p:italic r:id="rId14"/>
      <p:boldItalic r:id="rId15"/>
    </p:embeddedFon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0" roundtripDataSignature="AMtx7mjrNplagMzzAUQA5Od6jtEMFdjw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alatinoLinotype-bold.fntdata"/><Relationship Id="rId12" Type="http://schemas.openxmlformats.org/officeDocument/2006/relationships/font" Target="fonts/PalatinoLinotype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alatinoLinotype-boldItalic.fntdata"/><Relationship Id="rId14" Type="http://schemas.openxmlformats.org/officeDocument/2006/relationships/font" Target="fonts/PalatinoLinotype-italic.fntdata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boldItalic.fntdata"/><Relationship Id="rId6" Type="http://schemas.openxmlformats.org/officeDocument/2006/relationships/slide" Target="slides/slide1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ctrTitle"/>
          </p:nvPr>
        </p:nvSpPr>
        <p:spPr>
          <a:xfrm>
            <a:off x="685800" y="609601"/>
            <a:ext cx="7772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Palatino Linotype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subTitle"/>
          </p:nvPr>
        </p:nvSpPr>
        <p:spPr>
          <a:xfrm>
            <a:off x="1371600" y="4953000"/>
            <a:ext cx="64008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8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18" name="Google Shape;18;p8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/>
          <p:nvPr>
            <p:ph type="title"/>
          </p:nvPr>
        </p:nvSpPr>
        <p:spPr>
          <a:xfrm>
            <a:off x="722313" y="1371600"/>
            <a:ext cx="7772400" cy="2505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latino Linotype"/>
              <a:buNone/>
              <a:defRPr sz="4800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" type="body"/>
          </p:nvPr>
        </p:nvSpPr>
        <p:spPr>
          <a:xfrm>
            <a:off x="722313" y="4068763"/>
            <a:ext cx="7772400" cy="1131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10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31" name="Google Shape;31;p10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32" name="Google Shape;32;p10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33" name="Google Shape;33;p10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/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 sz="2400"/>
            </a:lvl1pPr>
            <a:lvl2pPr indent="-330200" lvl="1" marL="9144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40" name="Google Shape;40;p11"/>
          <p:cNvSpPr txBox="1"/>
          <p:nvPr>
            <p:ph idx="2" type="body"/>
          </p:nvPr>
        </p:nvSpPr>
        <p:spPr>
          <a:xfrm>
            <a:off x="365760" y="1600200"/>
            <a:ext cx="4041648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457200" y="1600200"/>
            <a:ext cx="4040188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b="0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2"/>
          <p:cNvSpPr txBox="1"/>
          <p:nvPr>
            <p:ph idx="2" type="body"/>
          </p:nvPr>
        </p:nvSpPr>
        <p:spPr>
          <a:xfrm>
            <a:off x="4648200" y="1600200"/>
            <a:ext cx="4041775" cy="6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b="0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48" name="Google Shape;48;p12"/>
          <p:cNvSpPr txBox="1"/>
          <p:nvPr>
            <p:ph idx="3" type="body"/>
          </p:nvPr>
        </p:nvSpPr>
        <p:spPr>
          <a:xfrm>
            <a:off x="457200" y="2212848"/>
            <a:ext cx="4041648" cy="3913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4" type="body"/>
          </p:nvPr>
        </p:nvSpPr>
        <p:spPr>
          <a:xfrm>
            <a:off x="4672584" y="2212848"/>
            <a:ext cx="4041648" cy="391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type="title"/>
          </p:nvPr>
        </p:nvSpPr>
        <p:spPr>
          <a:xfrm>
            <a:off x="5907087" y="266700"/>
            <a:ext cx="3008313" cy="209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latino Linotype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719137" y="273050"/>
            <a:ext cx="4995863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Char char="o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2" name="Google Shape;62;p15"/>
          <p:cNvSpPr txBox="1"/>
          <p:nvPr>
            <p:ph idx="2" type="body"/>
          </p:nvPr>
        </p:nvSpPr>
        <p:spPr>
          <a:xfrm>
            <a:off x="5907087" y="2438400"/>
            <a:ext cx="3008313" cy="3687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1679576" y="228600"/>
            <a:ext cx="5711824" cy="8953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latino Linotype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/>
          <p:nvPr>
            <p:ph idx="2" type="pic"/>
          </p:nvPr>
        </p:nvSpPr>
        <p:spPr>
          <a:xfrm>
            <a:off x="1508126" y="1143000"/>
            <a:ext cx="6054724" cy="4541044"/>
          </a:xfrm>
          <a:prstGeom prst="rect">
            <a:avLst/>
          </a:prstGeom>
          <a:noFill/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88900" rotWithShape="0" algn="ctr" dir="5400000" dist="50800">
              <a:srgbClr val="000000">
                <a:alpha val="24705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Courier New"/>
              <a:buNone/>
              <a:defRPr b="0" i="0" sz="28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b="0" i="0" sz="20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b="0" i="0" sz="20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b="0" i="0" sz="20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1679576" y="5810250"/>
            <a:ext cx="5711824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0" name="Google Shape;70;p16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  <a:defRPr b="0" i="0" sz="5400" u="none" cap="none" strike="noStrike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302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b="0" i="0" sz="16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45700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27425" spcFirstLastPara="1" rIns="45700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  <p:sp>
        <p:nvSpPr>
          <p:cNvPr id="11" name="Google Shape;11;p7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12" name="Google Shape;12;p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ens4-caba.infd.edu.ar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829834" y="736081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alatino Linotype"/>
              <a:buNone/>
            </a:pPr>
            <a:r>
              <a:rPr b="1" lang="es-AR" sz="3200"/>
              <a:t>Mesas de exámenes de </a:t>
            </a:r>
            <a:r>
              <a:rPr b="1" lang="es-AR" sz="3200"/>
              <a:t>Agosto </a:t>
            </a:r>
            <a:endParaRPr b="1" sz="3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Palatino Linotype"/>
              <a:buNone/>
            </a:pPr>
            <a:r>
              <a:rPr b="1" lang="es-AR" sz="2600"/>
              <a:t>para previas </a:t>
            </a:r>
            <a:r>
              <a:rPr b="1" lang="es-AR" sz="2600"/>
              <a:t> de 1° a 5° y alumnos que egresaron de 5to año pero adeudan materias</a:t>
            </a:r>
            <a:endParaRPr sz="2600"/>
          </a:p>
        </p:txBody>
      </p:sp>
      <p:sp>
        <p:nvSpPr>
          <p:cNvPr id="90" name="Google Shape;90;p1"/>
          <p:cNvSpPr/>
          <p:nvPr/>
        </p:nvSpPr>
        <p:spPr>
          <a:xfrm>
            <a:off x="683568" y="2348880"/>
            <a:ext cx="8064896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AR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¿Cuándo es la inscripción?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del miércoles 1 al martes 7 de julio sin prórroga. 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¿Cómo se inscriben?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Se realizará a través de un formulario google que se subirá a la página web de la escuela: </a:t>
            </a:r>
            <a:r>
              <a:rPr lang="es-AR" sz="1800" u="sng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  <a:hlinkClick r:id="rId3"/>
              </a:rPr>
              <a:t>https://ens4-caba.infd.edu.ar/</a:t>
            </a: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¿Quiénes pueden inscribirse?</a:t>
            </a:r>
            <a:endParaRPr b="1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</a:t>
            </a: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studiantes de </a:t>
            </a: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1ro a 5to que adeuden materias previas y egresados </a:t>
            </a: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que hayan terminado de cur</a:t>
            </a: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sar 5° en 2019 y cohortes anteriores y que adeuden materias de quinto o de años anteriores.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395536" y="476672"/>
            <a:ext cx="8496944" cy="5355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</a:t>
            </a: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 cuántas materias me puedo inscribir?</a:t>
            </a:r>
            <a:endParaRPr b="1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Podés inscribirte hasta en dos materias.</a:t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¿Qué pasa con las materias correlativas?</a:t>
            </a:r>
            <a:endParaRPr b="1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Si debés por ejemplo, matemática de 1° y matemática de 2° no podés rendir la de 2° si no aprobaste antes  matemática de 1°.En este turno de examen que es online no podemos admitir la inscripción en materias correlativas.</a:t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¿Qué requisitos vas a necesitar para inscribirte?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</a:t>
            </a: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Completar el formulario Google que se publicará el 4 de mayo.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Enviar la foto o escaneado de tu DNI frente y dorso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Enviar la autorización de imagen firmada (estará en el formulario Google).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De ninguna manera podrán rendir el examen los alumnos y alumnas que no hubieran enviado en tiempo y forma DNI, autorización de imagen y consentimiento de con las condiciones de examen.</a:t>
            </a: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/>
          <p:nvPr/>
        </p:nvSpPr>
        <p:spPr>
          <a:xfrm>
            <a:off x="467544" y="764704"/>
            <a:ext cx="8352928" cy="5632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¿Tengo que contar con requisitos tecnológicos para rendir en las mesas de agosto?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Sí, estas mesas son exclusivamente virtuales, por lo tanto es necesario contar con dispositivos tecnológicos que permitan la realización de las evaluaciones asignadas, escritas y orales. Así como la conectividad adecuada para tales fines.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También necesitarás bajar en tu computadora o celular el Google Classroom y la aplicación que se indique como medio para realizar la teleconferencia.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Por último necesitás contar con un gmail para poder subir el examen escrito al Google Classroom.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¿Cuándo se rinde?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Las mesas se realizarán desde el día 10 al 28 de agosto . Se te informará el día y hora que te corresponda a través de un mail. </a:t>
            </a: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Es </a:t>
            </a: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requisito</a:t>
            </a: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responder el mail de citación al examen para completar la inscripción. Si no respondés el </a:t>
            </a: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email</a:t>
            </a: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, dejarás de estar inscripto.</a:t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¿Cómo se rinde?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Las </a:t>
            </a: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mesas estarán conformadas  por tres docentes.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"/>
          <p:cNvSpPr/>
          <p:nvPr/>
        </p:nvSpPr>
        <p:spPr>
          <a:xfrm>
            <a:off x="539552" y="2136339"/>
            <a:ext cx="8208912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¿Cómo me entero de  las fechas y horarios de cada mesa?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Cada inscripto recibirá un mail con el día, hora,  código classroom si el examen es escrito y el link a la videoconferencia.</a:t>
            </a: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 Si no confirmas tu asistencia en este mail perderás tu derecho a presentarte a la mesa.</a:t>
            </a:r>
            <a:endParaRPr b="1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¿Qué me van a evaluar?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El alumno deberá bajar de la página web el programa de la materia que debe rendir. Se evaluarán en forma integrada los contenidos allí establecidos. 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/>
          <p:nvPr/>
        </p:nvSpPr>
        <p:spPr>
          <a:xfrm>
            <a:off x="323528" y="1484784"/>
            <a:ext cx="8820472" cy="4247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¿Cómo se desarrollará la evaluación?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Todas las evaluaciones serán orales, pero algunas también tendrán una instancia escrita. </a:t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El día asignado a la mesa escrita de cada asignatura, el alumno a ser evaluado deberá ingresar en el  horario determinado al classroom para retirar su evaluación escrita. Tendrá una hora para responderla, al cabo de la cual deberá subirla al aula virtual. </a:t>
            </a:r>
            <a:r>
              <a:rPr b="1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Pasado el tiempo indicado no se permitirá la entrega del examen.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El resultado del examen escrito será publicado en el Classroom. Este examen escrito tiene carácter eliminatorio, es decir que si no aprobás el escrito no tendrás posibilidad de rendir el oral.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/>
          <p:nvPr/>
        </p:nvSpPr>
        <p:spPr>
          <a:xfrm>
            <a:off x="467544" y="980728"/>
            <a:ext cx="8064896" cy="5078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En la segunda instancia examinadora (con un plazo no mayor  a 48 horas entre el escrito y el oral) los docentes se encontrarán en una videoconferencia con el alumno para que realice su defensa oral de la producción escrita y se completará la evaluación oral con algunas consignas propuestas por la mesa examinadora.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Por indicación de la Supervisión esta instancia deberá ser grabada y se realizará a través de la aplicación propuesta por la Escuela Normal N°4 .</a:t>
            </a:r>
            <a:endParaRPr b="0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La instancia oral no podrá exceder los 15 minutos. Sin contar el tiempo que pueda llevar la conexión, dar el presente, otras tareas administrativas, etc.</a:t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¿Qué pasa si me quedo sin internet o con problemas de audio  mientras estoy rindiendo el examen?</a:t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Lamentablemente el examen se considerará desaprobado.</a:t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es-AR" sz="1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endParaRPr sz="1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jecutivo">
  <a:themeElements>
    <a:clrScheme name="Ejecutivo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2020-04-29T18:47:40Z</dcterms:created>
  <dc:creator>Gaby</dc:creator>
</cp:coreProperties>
</file>